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4524-327D-4174-98EA-3D5AD727C47C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723B-EBD0-492D-95AB-4669A0FD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34524-327D-4174-98EA-3D5AD727C47C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723B-EBD0-492D-95AB-4669A0FD9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4368" y="0"/>
            <a:ext cx="517428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424936" cy="23762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Заседание Президиума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Ассоциации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«Союз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стройиндустрии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области»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661248"/>
            <a:ext cx="6400800" cy="90624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Екатеринбург</a:t>
            </a:r>
          </a:p>
          <a:p>
            <a:r>
              <a:rPr lang="ru-RU" smtClean="0"/>
              <a:t>19 </a:t>
            </a:r>
            <a:r>
              <a:rPr lang="ru-RU" dirty="0" smtClean="0"/>
              <a:t>декабря 2018г.</a:t>
            </a:r>
            <a:endParaRPr lang="ru-RU" dirty="0"/>
          </a:p>
        </p:txBody>
      </p:sp>
      <p:pic>
        <p:nvPicPr>
          <p:cNvPr id="8" name="Рисунок 7" descr="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0456" y="3717032"/>
            <a:ext cx="1863088" cy="1830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Заседание Президиума Ассоциации «Союз  стройиндустрии   Свердловской области» </vt:lpstr>
    </vt:vector>
  </TitlesOfParts>
  <Company>Spsi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notebook2</dc:creator>
  <dc:description>Заседание Президиума_x000d_Ассоциации «Союз  стройиндустрии  _x000d_Свердловской области»_x000d_</dc:description>
  <cp:lastModifiedBy>1</cp:lastModifiedBy>
  <cp:revision>207</cp:revision>
  <cp:lastPrinted>2017-12-21T07:23:33Z</cp:lastPrinted>
  <dcterms:created xsi:type="dcterms:W3CDTF">2010-06-17T03:15:59Z</dcterms:created>
  <dcterms:modified xsi:type="dcterms:W3CDTF">2019-01-09T07:08:01Z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</vt:lpwstr>
  </property>
  <property fmtid="{D5CDD505-2E9C-101B-9397-08002B2CF9AE}" pid="3" name="SlideDescription">
    <vt:lpwstr>Заседание Президиума_x000d_Ассоциации «Союз  стройиндустрии  _x000d_Свердловской области»_x000d_</vt:lpwstr>
  </property>
</Properties>
</file>